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97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77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image" Target="../media/image4.jpeg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96.xml"/><Relationship Id="rId20" Type="http://schemas.openxmlformats.org/officeDocument/2006/relationships/tags" Target="../tags/tag95.xml"/><Relationship Id="rId2" Type="http://schemas.openxmlformats.org/officeDocument/2006/relationships/image" Target="../media/image3.jpeg"/><Relationship Id="rId19" Type="http://schemas.openxmlformats.org/officeDocument/2006/relationships/tags" Target="../tags/tag94.xml"/><Relationship Id="rId18" Type="http://schemas.openxmlformats.org/officeDocument/2006/relationships/tags" Target="../tags/tag93.xml"/><Relationship Id="rId17" Type="http://schemas.openxmlformats.org/officeDocument/2006/relationships/tags" Target="../tags/tag92.xml"/><Relationship Id="rId16" Type="http://schemas.openxmlformats.org/officeDocument/2006/relationships/tags" Target="../tags/tag91.xml"/><Relationship Id="rId15" Type="http://schemas.openxmlformats.org/officeDocument/2006/relationships/tags" Target="../tags/tag90.xml"/><Relationship Id="rId14" Type="http://schemas.openxmlformats.org/officeDocument/2006/relationships/tags" Target="../tags/tag89.xml"/><Relationship Id="rId13" Type="http://schemas.openxmlformats.org/officeDocument/2006/relationships/tags" Target="../tags/tag88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tags" Target="../tags/tag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>
            <p:custDataLst>
              <p:tags r:id="rId1"/>
            </p:custDataLst>
          </p:nvPr>
        </p:nvSpPr>
        <p:spPr>
          <a:xfrm>
            <a:off x="444500" y="259080"/>
            <a:ext cx="455231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5-figure supplement 4E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actin4 2022-01-06 23h05m37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380" y="985520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cit-3 2022-01-06 22h43m52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35" y="985520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2330450" y="5462270"/>
            <a:ext cx="586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9051925" y="5462270"/>
            <a:ext cx="586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  <p:sp>
        <p:nvSpPr>
          <p:cNvPr id="53" name="文本框 51"/>
          <p:cNvSpPr txBox="1"/>
          <p:nvPr>
            <p:custDataLst>
              <p:tags r:id="rId5"/>
            </p:custDataLst>
          </p:nvPr>
        </p:nvSpPr>
        <p:spPr>
          <a:xfrm>
            <a:off x="2713850" y="2976052"/>
            <a:ext cx="662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Cit-H3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54" name="文本框 53"/>
          <p:cNvSpPr txBox="1"/>
          <p:nvPr>
            <p:custDataLst>
              <p:tags r:id="rId6"/>
            </p:custDataLst>
          </p:nvPr>
        </p:nvSpPr>
        <p:spPr>
          <a:xfrm>
            <a:off x="4856213" y="2976893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15KDa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7" name="文本框 56"/>
          <p:cNvSpPr txBox="1"/>
          <p:nvPr>
            <p:custDataLst>
              <p:tags r:id="rId7"/>
            </p:custDataLst>
          </p:nvPr>
        </p:nvSpPr>
        <p:spPr>
          <a:xfrm>
            <a:off x="8933755" y="2812600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8" name="文本框 57"/>
          <p:cNvSpPr txBox="1"/>
          <p:nvPr>
            <p:custDataLst>
              <p:tags r:id="rId8"/>
            </p:custDataLst>
          </p:nvPr>
        </p:nvSpPr>
        <p:spPr>
          <a:xfrm>
            <a:off x="11062592" y="2813849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52" name="文本框 44"/>
          <p:cNvSpPr txBox="1"/>
          <p:nvPr>
            <p:custDataLst>
              <p:tags r:id="rId9"/>
            </p:custDataLst>
          </p:nvPr>
        </p:nvSpPr>
        <p:spPr>
          <a:xfrm>
            <a:off x="2737485" y="3538079"/>
            <a:ext cx="959194" cy="34733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marR="0" lvl="0" indent="0" algn="r" defTabSz="91440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AAI(10mg/kg)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r" defTabSz="91440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DNase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I</a:t>
            </a:r>
            <a:endParaRPr kumimoji="0" lang="en-US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53" name="object 159"/>
          <p:cNvSpPr txBox="1"/>
          <p:nvPr>
            <p:custDataLst>
              <p:tags r:id="rId10"/>
            </p:custDataLst>
          </p:nvPr>
        </p:nvSpPr>
        <p:spPr>
          <a:xfrm>
            <a:off x="4024899" y="3564113"/>
            <a:ext cx="261020" cy="42036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+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-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554" name="object 159"/>
          <p:cNvSpPr txBox="1"/>
          <p:nvPr>
            <p:custDataLst>
              <p:tags r:id="rId11"/>
            </p:custDataLst>
          </p:nvPr>
        </p:nvSpPr>
        <p:spPr>
          <a:xfrm>
            <a:off x="4456395" y="3560938"/>
            <a:ext cx="261020" cy="42036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+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+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555" name="object 159"/>
          <p:cNvSpPr txBox="1"/>
          <p:nvPr>
            <p:custDataLst>
              <p:tags r:id="rId12"/>
            </p:custDataLst>
          </p:nvPr>
        </p:nvSpPr>
        <p:spPr>
          <a:xfrm>
            <a:off x="3592696" y="3564113"/>
            <a:ext cx="261020" cy="42036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-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-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8" name="文本框 44"/>
          <p:cNvSpPr txBox="1"/>
          <p:nvPr>
            <p:custDataLst>
              <p:tags r:id="rId13"/>
            </p:custDataLst>
          </p:nvPr>
        </p:nvSpPr>
        <p:spPr>
          <a:xfrm>
            <a:off x="8924290" y="3284714"/>
            <a:ext cx="959194" cy="34733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AAI(10mg/kg)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r" defTabSz="91440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DNase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I</a:t>
            </a:r>
            <a:endParaRPr kumimoji="0" lang="en-US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object 159"/>
          <p:cNvSpPr txBox="1"/>
          <p:nvPr>
            <p:custDataLst>
              <p:tags r:id="rId14"/>
            </p:custDataLst>
          </p:nvPr>
        </p:nvSpPr>
        <p:spPr>
          <a:xfrm>
            <a:off x="10211704" y="3310748"/>
            <a:ext cx="261020" cy="42036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+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-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0" name="object 159"/>
          <p:cNvSpPr txBox="1"/>
          <p:nvPr>
            <p:custDataLst>
              <p:tags r:id="rId15"/>
            </p:custDataLst>
          </p:nvPr>
        </p:nvSpPr>
        <p:spPr>
          <a:xfrm>
            <a:off x="10643200" y="3307573"/>
            <a:ext cx="261020" cy="42036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+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+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1" name="object 159"/>
          <p:cNvSpPr txBox="1"/>
          <p:nvPr>
            <p:custDataLst>
              <p:tags r:id="rId16"/>
            </p:custDataLst>
          </p:nvPr>
        </p:nvSpPr>
        <p:spPr>
          <a:xfrm>
            <a:off x="9779501" y="3310748"/>
            <a:ext cx="261020" cy="42036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-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-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12700" marR="0" lvl="0" indent="0" algn="ctr" defTabSz="914400" eaLnBrk="1" fontAlgn="auto" latinLnBrk="0" hangingPunct="1">
              <a:lnSpc>
                <a:spcPts val="1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58"/>
          <p:cNvSpPr txBox="1"/>
          <p:nvPr>
            <p:custDataLst>
              <p:tags r:id="rId1"/>
            </p:custDataLst>
          </p:nvPr>
        </p:nvSpPr>
        <p:spPr>
          <a:xfrm>
            <a:off x="453390" y="282575"/>
            <a:ext cx="441071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5-figure supplement 4J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actin3 2022-01-10 16h53m56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00" y="1021715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caspase3-3 2022-01-10 16h49m09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1021715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2400300" y="5497830"/>
            <a:ext cx="558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(C)</a:t>
            </a:r>
            <a:endParaRPr lang="en-US" altLang="zh-CN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9149080" y="5497830"/>
            <a:ext cx="558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(D)</a:t>
            </a:r>
            <a:endParaRPr lang="en-US" altLang="zh-CN"/>
          </a:p>
        </p:txBody>
      </p:sp>
      <p:sp>
        <p:nvSpPr>
          <p:cNvPr id="62" name="文本框 51"/>
          <p:cNvSpPr txBox="1"/>
          <p:nvPr>
            <p:custDataLst>
              <p:tags r:id="rId5"/>
            </p:custDataLst>
          </p:nvPr>
        </p:nvSpPr>
        <p:spPr>
          <a:xfrm>
            <a:off x="2858770" y="2812415"/>
            <a:ext cx="11430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Cleaved-caspase3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63" name="文本框 62"/>
          <p:cNvSpPr txBox="1"/>
          <p:nvPr>
            <p:custDataLst>
              <p:tags r:id="rId6"/>
            </p:custDataLst>
          </p:nvPr>
        </p:nvSpPr>
        <p:spPr>
          <a:xfrm>
            <a:off x="4988954" y="2812248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17KDa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66" name="文本框 65"/>
          <p:cNvSpPr txBox="1"/>
          <p:nvPr>
            <p:custDataLst>
              <p:tags r:id="rId7"/>
            </p:custDataLst>
          </p:nvPr>
        </p:nvSpPr>
        <p:spPr>
          <a:xfrm>
            <a:off x="8929070" y="2671728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67" name="文本框 66"/>
          <p:cNvSpPr txBox="1"/>
          <p:nvPr>
            <p:custDataLst>
              <p:tags r:id="rId8"/>
            </p:custDataLst>
          </p:nvPr>
        </p:nvSpPr>
        <p:spPr>
          <a:xfrm>
            <a:off x="10633870" y="2671471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913468" y="3160138"/>
            <a:ext cx="2130969" cy="533657"/>
            <a:chOff x="6784" y="18344"/>
            <a:chExt cx="3356" cy="840"/>
          </a:xfrm>
        </p:grpSpPr>
        <p:sp>
          <p:nvSpPr>
            <p:cNvPr id="635" name="object 159"/>
            <p:cNvSpPr txBox="1"/>
            <p:nvPr>
              <p:custDataLst>
                <p:tags r:id="rId9"/>
              </p:custDataLst>
            </p:nvPr>
          </p:nvSpPr>
          <p:spPr>
            <a:xfrm>
              <a:off x="6784" y="18382"/>
              <a:ext cx="1517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 AAI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（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40μM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）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NETs </a:t>
              </a: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orgine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: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AAI(10mg/kg)</a:t>
              </a:r>
              <a:endParaRPr kumimoji="0" lang="en-US" sz="1000" b="0" i="0" u="none" strike="noStrike" kern="0" cap="none" spc="-7" normalizeH="0" baseline="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DNase I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636" name="object 159"/>
            <p:cNvSpPr txBox="1"/>
            <p:nvPr>
              <p:custDataLst>
                <p:tags r:id="rId10"/>
              </p:custDataLst>
            </p:nvPr>
          </p:nvSpPr>
          <p:spPr>
            <a:xfrm>
              <a:off x="8362" y="18344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637" name="object 159"/>
            <p:cNvSpPr txBox="1"/>
            <p:nvPr>
              <p:custDataLst>
                <p:tags r:id="rId11"/>
              </p:custDataLst>
            </p:nvPr>
          </p:nvSpPr>
          <p:spPr>
            <a:xfrm>
              <a:off x="8736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638" name="object 159"/>
            <p:cNvSpPr txBox="1"/>
            <p:nvPr>
              <p:custDataLst>
                <p:tags r:id="rId12"/>
              </p:custDataLst>
            </p:nvPr>
          </p:nvSpPr>
          <p:spPr>
            <a:xfrm>
              <a:off x="9416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639" name="object 159"/>
            <p:cNvSpPr txBox="1"/>
            <p:nvPr>
              <p:custDataLst>
                <p:tags r:id="rId13"/>
              </p:custDataLst>
            </p:nvPr>
          </p:nvSpPr>
          <p:spPr>
            <a:xfrm>
              <a:off x="9103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634" name="object 159"/>
            <p:cNvSpPr txBox="1"/>
            <p:nvPr>
              <p:custDataLst>
                <p:tags r:id="rId14"/>
              </p:custDataLst>
            </p:nvPr>
          </p:nvSpPr>
          <p:spPr>
            <a:xfrm>
              <a:off x="9701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575128" y="3057268"/>
            <a:ext cx="2130969" cy="533657"/>
            <a:chOff x="6784" y="18344"/>
            <a:chExt cx="3356" cy="840"/>
          </a:xfrm>
        </p:grpSpPr>
        <p:sp>
          <p:nvSpPr>
            <p:cNvPr id="16" name="object 159"/>
            <p:cNvSpPr txBox="1"/>
            <p:nvPr>
              <p:custDataLst>
                <p:tags r:id="rId15"/>
              </p:custDataLst>
            </p:nvPr>
          </p:nvSpPr>
          <p:spPr>
            <a:xfrm>
              <a:off x="6784" y="18382"/>
              <a:ext cx="1517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 AAI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（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40μM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）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NETs </a:t>
              </a: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orgine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: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AAI(10mg/kg)</a:t>
              </a:r>
              <a:endParaRPr kumimoji="0" lang="en-US" sz="1000" b="0" i="0" u="none" strike="noStrike" kern="0" cap="none" spc="-7" normalizeH="0" baseline="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DNase I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7" name="object 159"/>
            <p:cNvSpPr txBox="1"/>
            <p:nvPr>
              <p:custDataLst>
                <p:tags r:id="rId16"/>
              </p:custDataLst>
            </p:nvPr>
          </p:nvSpPr>
          <p:spPr>
            <a:xfrm>
              <a:off x="8362" y="18344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8" name="object 159"/>
            <p:cNvSpPr txBox="1"/>
            <p:nvPr>
              <p:custDataLst>
                <p:tags r:id="rId17"/>
              </p:custDataLst>
            </p:nvPr>
          </p:nvSpPr>
          <p:spPr>
            <a:xfrm>
              <a:off x="8736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9" name="object 159"/>
            <p:cNvSpPr txBox="1"/>
            <p:nvPr>
              <p:custDataLst>
                <p:tags r:id="rId18"/>
              </p:custDataLst>
            </p:nvPr>
          </p:nvSpPr>
          <p:spPr>
            <a:xfrm>
              <a:off x="9416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0" name="object 159"/>
            <p:cNvSpPr txBox="1"/>
            <p:nvPr>
              <p:custDataLst>
                <p:tags r:id="rId19"/>
              </p:custDataLst>
            </p:nvPr>
          </p:nvSpPr>
          <p:spPr>
            <a:xfrm>
              <a:off x="9103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-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1" name="object 159"/>
            <p:cNvSpPr txBox="1"/>
            <p:nvPr>
              <p:custDataLst>
                <p:tags r:id="rId20"/>
              </p:custDataLst>
            </p:nvPr>
          </p:nvSpPr>
          <p:spPr>
            <a:xfrm>
              <a:off x="9701" y="18347"/>
              <a:ext cx="439" cy="802"/>
            </a:xfrm>
            <a:prstGeom prst="rect">
              <a:avLst/>
            </a:prstGeom>
          </p:spPr>
          <p:txBody>
            <a:bodyPr vert="horz" wrap="square" lIns="0" tIns="12061" rIns="0" bIns="0" rtlCol="0">
              <a:spAutoFit/>
            </a:bodyPr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marL="12700" marR="0" lvl="0" indent="0" algn="ctr" defTabSz="914400" eaLnBrk="1" fontAlgn="auto" latinLnBrk="0" hangingPunct="1">
                <a:lnSpc>
                  <a:spcPts val="900"/>
                </a:lnSpc>
                <a:spcBef>
                  <a:spcPts val="95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045210" algn="l"/>
                  <a:tab pos="1278890" algn="l"/>
                  <a:tab pos="1543685" algn="l"/>
                  <a:tab pos="1805305" algn="l"/>
                  <a:tab pos="2066925" algn="l"/>
                </a:tabLst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+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</p:spTree>
    <p:custDataLst>
      <p:tags r:id="rId2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7.xml><?xml version="1.0" encoding="utf-8"?>
<p:tagLst xmlns:p="http://schemas.openxmlformats.org/presentationml/2006/main">
  <p:tag name="COMMONDATA" val="eyJoZGlkIjoiYjk5ODM0YmMxOWJiYWQyNDU4MGIzYWRmYTA0ZmI5NDcifQ=="/>
  <p:tag name="KSO_WPP_MARK_KEY" val="67dac744-ef30-4ea0-807e-78decc6e6410"/>
  <p:tag name="commondata" val="eyJoZGlkIjoiNjI3NjgwNWU1ZGZmMjljYjg2MDY5MTNlOWQzYTBjYTcifQ==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WPS 演示</Application>
  <PresentationFormat>宽屏</PresentationFormat>
  <Paragraphs>118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158</cp:revision>
  <dcterms:created xsi:type="dcterms:W3CDTF">2019-06-19T02:08:00Z</dcterms:created>
  <dcterms:modified xsi:type="dcterms:W3CDTF">2023-12-23T13:37:47Z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299DB83DA05C4AEEA819B599A33A9FFC_13</vt:lpwstr>
  </property>
</Properties>
</file>